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47" autoAdjust="0"/>
  </p:normalViewPr>
  <p:slideViewPr>
    <p:cSldViewPr snapToGrid="0" snapToObjects="1">
      <p:cViewPr varScale="1">
        <p:scale>
          <a:sx n="106" d="100"/>
          <a:sy n="106" d="100"/>
        </p:scale>
        <p:origin x="176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6771D-E0EC-4834-BFA9-F19213408063}" type="datetimeFigureOut">
              <a:rPr lang="vi-VN" smtClean="0"/>
              <a:t>08/12/2025</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F53A4-A76B-4390-BC3C-E302B0DD6301}" type="slidenum">
              <a:rPr lang="vi-VN" smtClean="0"/>
              <a:t>‹#›</a:t>
            </a:fld>
            <a:endParaRPr lang="vi-VN"/>
          </a:p>
        </p:txBody>
      </p:sp>
    </p:spTree>
    <p:extLst>
      <p:ext uri="{BB962C8B-B14F-4D97-AF65-F5344CB8AC3E}">
        <p14:creationId xmlns:p14="http://schemas.microsoft.com/office/powerpoint/2010/main" val="3015162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Repository (Kho lưu trữ)</a:t>
            </a:r>
            <a:endParaRPr lang="vi-VN" dirty="0"/>
          </a:p>
          <a:p>
            <a:r>
              <a:rPr lang="vi-VN" dirty="0"/>
              <a:t>Một Git "Repo" (viết tắt của Repository) là một không gian làm việc theo dõi và quản lý các tệp tin bên trong một thư mục.</a:t>
            </a:r>
          </a:p>
          <a:p>
            <a:r>
              <a:rPr lang="vi-VN" dirty="0"/>
              <a:t>Bất cứ khi nào chúng ta muốn sử dụng Git với một dự án, ứng dụng, v.v., chúng ta cần tạo một repository Git mới. Chúng ta có thể có bao nhiêu repo tùy thích trên máy tính của mình, tất cả đều có lịch sử (history) và nội dung riêng biệt.</a:t>
            </a:r>
          </a:p>
          <a:p>
            <a:endParaRPr lang="vi-VN" dirty="0"/>
          </a:p>
        </p:txBody>
      </p:sp>
      <p:sp>
        <p:nvSpPr>
          <p:cNvPr id="4" name="Slide Number Placeholder 3"/>
          <p:cNvSpPr>
            <a:spLocks noGrp="1"/>
          </p:cNvSpPr>
          <p:nvPr>
            <p:ph type="sldNum" sz="quarter" idx="5"/>
          </p:nvPr>
        </p:nvSpPr>
        <p:spPr/>
        <p:txBody>
          <a:bodyPr/>
          <a:lstStyle/>
          <a:p>
            <a:fld id="{570F53A4-A76B-4390-BC3C-E302B0DD6301}" type="slidenum">
              <a:rPr lang="vi-VN" smtClean="0"/>
              <a:t>3</a:t>
            </a:fld>
            <a:endParaRPr lang="vi-VN"/>
          </a:p>
        </p:txBody>
      </p:sp>
    </p:spTree>
    <p:extLst>
      <p:ext uri="{BB962C8B-B14F-4D97-AF65-F5344CB8AC3E}">
        <p14:creationId xmlns:p14="http://schemas.microsoft.com/office/powerpoint/2010/main" val="320000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Việc tạo một </a:t>
            </a:r>
            <a:r>
              <a:rPr lang="vi-VN" b="1" dirty="0"/>
              <a:t>commit</a:t>
            </a:r>
            <a:r>
              <a:rPr lang="vi-VN" dirty="0"/>
              <a:t> (cam kết) tương tự như việc tạo một bản lưu (save) trong một trò chơi điện tử. Chúng ta đang chụp một </a:t>
            </a:r>
            <a:r>
              <a:rPr lang="vi-VN" b="1" dirty="0"/>
              <a:t>ảnh chụp nhanh</a:t>
            </a:r>
            <a:r>
              <a:rPr lang="vi-VN" dirty="0"/>
              <a:t> (snapshot) trạng thái của một kho lưu trữ Git tại một thời điểm.</a:t>
            </a:r>
          </a:p>
          <a:p>
            <a:r>
              <a:rPr lang="vi-VN" dirty="0"/>
              <a:t>Khi lưu một tệp tin, chúng ta đang lưu trạng thái của một tệp tin riêng lẻ. Với Git, chúng ta có thể lưu trạng thái của nhiều tệp tin và thư mục cùng một lúc.</a:t>
            </a:r>
          </a:p>
          <a:p>
            <a:endParaRPr lang="vi-VN" dirty="0"/>
          </a:p>
        </p:txBody>
      </p:sp>
      <p:sp>
        <p:nvSpPr>
          <p:cNvPr id="4" name="Slide Number Placeholder 3"/>
          <p:cNvSpPr>
            <a:spLocks noGrp="1"/>
          </p:cNvSpPr>
          <p:nvPr>
            <p:ph type="sldNum" sz="quarter" idx="5"/>
          </p:nvPr>
        </p:nvSpPr>
        <p:spPr/>
        <p:txBody>
          <a:bodyPr/>
          <a:lstStyle/>
          <a:p>
            <a:fld id="{570F53A4-A76B-4390-BC3C-E302B0DD6301}" type="slidenum">
              <a:rPr lang="vi-VN" smtClean="0"/>
              <a:t>14</a:t>
            </a:fld>
            <a:endParaRPr lang="vi-VN"/>
          </a:p>
        </p:txBody>
      </p:sp>
    </p:spTree>
    <p:extLst>
      <p:ext uri="{BB962C8B-B14F-4D97-AF65-F5344CB8AC3E}">
        <p14:creationId xmlns:p14="http://schemas.microsoft.com/office/powerpoint/2010/main" val="95334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CẢNH BÁO</a:t>
            </a:r>
            <a:r>
              <a:rPr lang="vi-VN" dirty="0"/>
              <a:t> </a:t>
            </a:r>
            <a:r>
              <a:rPr lang="vi-VN" b="1" dirty="0"/>
              <a:t>KHÔNG ĐƯỢC INIT (KHỞI TẠO) MỘT REPO BÊN TRONG MỘT REPO!</a:t>
            </a:r>
            <a:endParaRPr lang="vi-VN" dirty="0"/>
          </a:p>
          <a:p>
            <a:r>
              <a:rPr lang="vi-VN"/>
              <a:t>Trước khi chạy lệnh </a:t>
            </a:r>
            <a:r>
              <a:rPr lang="vi-VN" sz="1200" kern="1200">
                <a:solidFill>
                  <a:schemeClr val="tx1"/>
                </a:solidFill>
                <a:latin typeface="+mn-lt"/>
                <a:ea typeface="+mn-ea"/>
                <a:cs typeface="+mn-cs"/>
              </a:rPr>
              <a:t>git init</a:t>
            </a:r>
            <a:r>
              <a:rPr lang="vi-VN"/>
              <a:t>, hãy sử dụng lệnh </a:t>
            </a:r>
            <a:r>
              <a:rPr lang="vi-VN" sz="1200" kern="1200">
                <a:solidFill>
                  <a:schemeClr val="tx1"/>
                </a:solidFill>
                <a:latin typeface="+mn-lt"/>
                <a:ea typeface="+mn-ea"/>
                <a:cs typeface="+mn-cs"/>
              </a:rPr>
              <a:t>git status</a:t>
            </a:r>
            <a:r>
              <a:rPr lang="vi-VN"/>
              <a:t> để xác minh rằng bạn hiện không ở bên trong một kho lưu trữ (repo) nào.</a:t>
            </a:r>
          </a:p>
          <a:p>
            <a:endParaRPr lang="vi-VN"/>
          </a:p>
        </p:txBody>
      </p:sp>
      <p:sp>
        <p:nvSpPr>
          <p:cNvPr id="4" name="Slide Number Placeholder 3"/>
          <p:cNvSpPr>
            <a:spLocks noGrp="1"/>
          </p:cNvSpPr>
          <p:nvPr>
            <p:ph type="sldNum" sz="quarter" idx="5"/>
          </p:nvPr>
        </p:nvSpPr>
        <p:spPr/>
        <p:txBody>
          <a:bodyPr/>
          <a:lstStyle/>
          <a:p>
            <a:fld id="{570F53A4-A76B-4390-BC3C-E302B0DD6301}" type="slidenum">
              <a:rPr lang="vi-VN" smtClean="0"/>
              <a:t>21</a:t>
            </a:fld>
            <a:endParaRPr lang="vi-VN"/>
          </a:p>
        </p:txBody>
      </p:sp>
    </p:spTree>
    <p:extLst>
      <p:ext uri="{BB962C8B-B14F-4D97-AF65-F5344CB8AC3E}">
        <p14:creationId xmlns:p14="http://schemas.microsoft.com/office/powerpoint/2010/main" val="338048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570F53A4-A76B-4390-BC3C-E302B0DD6301}" type="slidenum">
              <a:rPr lang="vi-VN" smtClean="0"/>
              <a:t>34</a:t>
            </a:fld>
            <a:endParaRPr lang="vi-VN"/>
          </a:p>
        </p:txBody>
      </p:sp>
    </p:spTree>
    <p:extLst>
      <p:ext uri="{BB962C8B-B14F-4D97-AF65-F5344CB8AC3E}">
        <p14:creationId xmlns:p14="http://schemas.microsoft.com/office/powerpoint/2010/main" val="7865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dirty="0"/>
          </a:p>
        </p:txBody>
      </p:sp>
      <p:sp>
        <p:nvSpPr>
          <p:cNvPr id="4" name="Slide Number Placeholder 3"/>
          <p:cNvSpPr>
            <a:spLocks noGrp="1"/>
          </p:cNvSpPr>
          <p:nvPr>
            <p:ph type="sldNum" sz="quarter" idx="5"/>
          </p:nvPr>
        </p:nvSpPr>
        <p:spPr/>
        <p:txBody>
          <a:bodyPr/>
          <a:lstStyle/>
          <a:p>
            <a:fld id="{570F53A4-A76B-4390-BC3C-E302B0DD6301}" type="slidenum">
              <a:rPr lang="vi-VN" smtClean="0"/>
              <a:t>35</a:t>
            </a:fld>
            <a:endParaRPr lang="vi-VN"/>
          </a:p>
        </p:txBody>
      </p:sp>
    </p:spTree>
    <p:extLst>
      <p:ext uri="{BB962C8B-B14F-4D97-AF65-F5344CB8AC3E}">
        <p14:creationId xmlns:p14="http://schemas.microsoft.com/office/powerpoint/2010/main" val="3179334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3.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1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0.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2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3.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4.png"/>
          <p:cNvPicPr>
            <a:picLocks noChangeAspect="1"/>
          </p:cNvPicPr>
          <p:nvPr/>
        </p:nvPicPr>
        <p:blipFill>
          <a:blip r:embed="rId3"/>
          <a:stretch>
            <a:fillRect/>
          </a:stretch>
        </p:blipFill>
        <p:spPr>
          <a:xfrm>
            <a:off x="0" y="856488"/>
            <a:ext cx="9144000" cy="51450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3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4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3.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4.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59.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60.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61.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62.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6.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7.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mp_page_8.png"/>
          <p:cNvPicPr>
            <a:picLocks noChangeAspect="1"/>
          </p:cNvPicPr>
          <p:nvPr/>
        </p:nvPicPr>
        <p:blipFill>
          <a:blip r:embed="rId2"/>
          <a:stretch>
            <a:fillRect/>
          </a:stretch>
        </p:blipFill>
        <p:spPr>
          <a:xfrm>
            <a:off x="0" y="856488"/>
            <a:ext cx="9144000" cy="51450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TotalTime>
  <Words>242</Words>
  <Application>Microsoft Office PowerPoint</Application>
  <PresentationFormat>On-screen Show (4:3)</PresentationFormat>
  <Paragraphs>12</Paragraphs>
  <Slides>63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Aptos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Minh Hoang Tran</cp:lastModifiedBy>
  <cp:revision>5</cp:revision>
  <dcterms:created xsi:type="dcterms:W3CDTF">2013-01-27T09:14:16Z</dcterms:created>
  <dcterms:modified xsi:type="dcterms:W3CDTF">2025-12-08T16:32:04Z</dcterms:modified>
  <cp:category/>
</cp:coreProperties>
</file>